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3"/>
  </p:normalViewPr>
  <p:slideViewPr>
    <p:cSldViewPr snapToGrid="0" snapToObjects="1">
      <p:cViewPr>
        <p:scale>
          <a:sx n="156" d="100"/>
          <a:sy n="156" d="100"/>
        </p:scale>
        <p:origin x="6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3DA0-DEED-7C47-A6E1-10C385D1C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215D3-BC94-0B47-9DAD-AF120E353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74EA-F790-2546-A8B6-9F378DD7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C507-251B-E54A-8DC7-CEF16AC6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103D-C4B4-AB47-B779-59B81D80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2468-9763-0B46-BE9A-D6C87084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EE8E4-232F-DB4D-B91A-DEEAB8E05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40D8D-71F6-864B-A6BD-59BEBDCE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F533-120E-434C-8710-D8E245DD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CDDF2-890F-1F4B-839C-5B034FB8E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94B498-C507-C049-9477-502197CC6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16410-7CA5-EB43-9583-CAF36AD97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1F523-0C54-2D46-8D4C-EB0EC17A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4CE18-B917-5945-AABD-792110E1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069CA-8186-5D46-9984-84B3367B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6087-53DF-C746-B8E1-532089A7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775DF-630B-F946-9E1D-DD79C69F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1818E-33D2-AB46-8B26-4B258BA8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AF0F8-379F-E74D-9D36-A8C4CA2A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F1D4E-7FD9-DE4F-87C4-2CBA0E33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6FA1-51AD-F54B-BA28-A0754020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60294-CDA0-664C-827F-EA70E1B86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987E7-A592-B34A-8957-82CDAE94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9764-2DA2-4847-AA9B-AB6936BF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3223C-7319-F64D-B3A6-F9A4947F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C4E2-252B-2949-8AF0-F17D5B7A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CB1F-821F-DC4D-A57A-40EF68BD3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5B81-8769-EC46-8009-04537CB19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6D53E-426A-654B-AD0D-4354A918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B5678-A75E-AE46-9247-D961D1A9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3DCBC-03D2-5341-8B8F-2E566AC1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2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5967-51D8-F141-9DDD-1E03856B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D4BF2-070C-B044-AA4F-EDDEBA610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93C26-0BFB-5C48-AD5A-D194C7B57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33E49-686E-A847-8B9C-B67890A4D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3C7D8-CB4B-CE47-9CC4-42AE20B4D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91193-7861-D441-9835-A609A872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63FFD-64FA-604F-A9DC-8012CF96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7CD5F-C463-D141-8A8C-DE7C6BE9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1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F9B2-C428-A640-A24C-D0F51536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1F90C-8D1E-1F4D-90AC-7884FAE1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96658-3DC7-684A-8BE4-85EEF213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44147-0A71-DB44-A9F1-2AD9D7DC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950A0-BBEB-C74F-A025-DB088E9D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37A2B-C73F-2143-A037-D44417FC8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555D-60A1-C84E-85BA-E6D6C853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717-58DC-CB40-8D6B-454E07D26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1180A-F0E2-0842-B969-DB28B4CF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36263-C608-F341-9C6E-50E6F9A0C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8AE48-C336-484C-AA60-1BF0D30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DDC2-53DE-F340-A2EF-5C94D5FB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5998B-0DA5-EF46-BB2F-A09D2252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4AE3-47C9-8C49-A818-051354CB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78ED6-EA56-A743-88B8-831D0DFFB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5A24A-4CDB-084B-AA74-BC9535E5D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94625-2B4D-B24A-B94F-41450D59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DF17C-E2D5-8749-B2E0-063B4356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7193-BF95-A845-B604-200FB368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62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9E82D-061E-4F4B-A642-948CDB2D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46904-ACAA-6746-B0CE-FA16420F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EB32D-DB6C-344C-8C5B-EBBBABB1F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E07A2-1A34-8044-A57F-BD7BB3635A14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8825-3DC3-0E44-9B2A-62EC70686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3E800-45A5-C14B-A39A-40CD88F12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A9448-7398-4143-A64D-FE465FE5A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5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2715-1A7C-0749-8238-CE76B42C5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95802-EA1A-AB46-B82B-4C4FE66B3C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5F726-A190-B548-BF52-78B82C414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" r="1272" b="50707"/>
          <a:stretch/>
        </p:blipFill>
        <p:spPr>
          <a:xfrm>
            <a:off x="1657926" y="1030009"/>
            <a:ext cx="8691419" cy="47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3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2BDC-B825-F84E-9451-7C82C825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20 components on 483 songs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78B14A-7192-AF4C-B687-EBBA8075C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449" t="9200" r="10908" b="53866"/>
          <a:stretch/>
        </p:blipFill>
        <p:spPr>
          <a:xfrm>
            <a:off x="3334327" y="2235201"/>
            <a:ext cx="5209309" cy="3654920"/>
          </a:xfrm>
        </p:spPr>
      </p:pic>
    </p:spTree>
    <p:extLst>
      <p:ext uri="{BB962C8B-B14F-4D97-AF65-F5344CB8AC3E}">
        <p14:creationId xmlns:p14="http://schemas.microsoft.com/office/powerpoint/2010/main" val="368366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381-980C-304D-94FA-308C4FA6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557" y="1189718"/>
            <a:ext cx="2109107" cy="483725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Insights from listening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DE3F3-C5E9-C644-A1CC-9E9D771FE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909" y="1792019"/>
            <a:ext cx="5788405" cy="4082473"/>
          </a:xfr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FA7E8A1F-EA37-3445-B283-08FFECE01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49" t="9200" r="10908" b="53866"/>
          <a:stretch/>
        </p:blipFill>
        <p:spPr>
          <a:xfrm>
            <a:off x="110836" y="1792019"/>
            <a:ext cx="5708073" cy="40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381-980C-304D-94FA-308C4FA6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857" y="1334794"/>
            <a:ext cx="2109107" cy="483725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Insights from listening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EDE3F3-C5E9-C644-A1CC-9E9D771FE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716" y="1901496"/>
            <a:ext cx="5252284" cy="370435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C75AD-103A-EA47-A9D8-DF1F8A9F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454" y="1824676"/>
            <a:ext cx="5027390" cy="385799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B8FAF9-55B4-254B-A197-7BA27A2F4C49}"/>
              </a:ext>
            </a:extLst>
          </p:cNvPr>
          <p:cNvSpPr txBox="1">
            <a:spLocks/>
          </p:cNvSpPr>
          <p:nvPr/>
        </p:nvSpPr>
        <p:spPr>
          <a:xfrm>
            <a:off x="8580629" y="1334795"/>
            <a:ext cx="1028736" cy="483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Intensity</a:t>
            </a:r>
          </a:p>
        </p:txBody>
      </p:sp>
    </p:spTree>
    <p:extLst>
      <p:ext uri="{BB962C8B-B14F-4D97-AF65-F5344CB8AC3E}">
        <p14:creationId xmlns:p14="http://schemas.microsoft.com/office/powerpoint/2010/main" val="89648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D1D6-A103-124D-AE2F-58AB3B8B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07" y="154316"/>
            <a:ext cx="843643" cy="377825"/>
          </a:xfrm>
        </p:spPr>
        <p:txBody>
          <a:bodyPr>
            <a:normAutofit/>
          </a:bodyPr>
          <a:lstStyle/>
          <a:p>
            <a:r>
              <a:rPr lang="en-US" sz="1400" dirty="0"/>
              <a:t>PCA 20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CBA5194-7868-1644-A58F-FA5C6EA50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449" t="9200" r="10908" b="53866"/>
          <a:stretch/>
        </p:blipFill>
        <p:spPr>
          <a:xfrm>
            <a:off x="537523" y="430439"/>
            <a:ext cx="4075298" cy="2859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97A16-9F9F-534C-96C3-5FEB9451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3" y="3822462"/>
            <a:ext cx="3794578" cy="28812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3FF740-3FEF-C846-9A90-1E32CF274A31}"/>
              </a:ext>
            </a:extLst>
          </p:cNvPr>
          <p:cNvSpPr txBox="1">
            <a:spLocks/>
          </p:cNvSpPr>
          <p:nvPr/>
        </p:nvSpPr>
        <p:spPr>
          <a:xfrm>
            <a:off x="2071006" y="3514102"/>
            <a:ext cx="843643" cy="37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MFCC 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D4BBE-3C05-EA43-A3DF-2FCCEACC6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676" y="3779661"/>
            <a:ext cx="3737145" cy="2956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CB68C-6E88-1941-851A-1EC5BC7C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229" y="413668"/>
            <a:ext cx="3872592" cy="29638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E3B436-C0C3-D14A-953D-922E5CED3CAA}"/>
              </a:ext>
            </a:extLst>
          </p:cNvPr>
          <p:cNvSpPr txBox="1">
            <a:spLocks/>
          </p:cNvSpPr>
          <p:nvPr/>
        </p:nvSpPr>
        <p:spPr>
          <a:xfrm>
            <a:off x="6096000" y="121477"/>
            <a:ext cx="5004706" cy="443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Autoencoder (71680, 2000, 100, 50, 100, 2000, 71680), 75 epochs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9BEFA9-3D31-304A-BD3D-E98E3CD998F3}"/>
              </a:ext>
            </a:extLst>
          </p:cNvPr>
          <p:cNvSpPr txBox="1">
            <a:spLocks/>
          </p:cNvSpPr>
          <p:nvPr/>
        </p:nvSpPr>
        <p:spPr>
          <a:xfrm>
            <a:off x="7453993" y="3532886"/>
            <a:ext cx="2310493" cy="37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Chroma Constant-Q &amp; </a:t>
            </a:r>
            <a:r>
              <a:rPr lang="en-US" sz="1600" dirty="0" err="1"/>
              <a:t>Tempogram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776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39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PCA 20 components on 483 songs</vt:lpstr>
      <vt:lpstr>Insights from listening</vt:lpstr>
      <vt:lpstr>Insights from listening</vt:lpstr>
      <vt:lpstr>PCA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Christos Plachouras</dc:creator>
  <cp:lastModifiedBy>Christos Plachouras</cp:lastModifiedBy>
  <cp:revision>2</cp:revision>
  <dcterms:created xsi:type="dcterms:W3CDTF">2019-06-30T09:58:02Z</dcterms:created>
  <dcterms:modified xsi:type="dcterms:W3CDTF">2019-06-30T10:28:29Z</dcterms:modified>
</cp:coreProperties>
</file>